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7" d="100"/>
          <a:sy n="127" d="100"/>
        </p:scale>
        <p:origin x="-37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C000A0C-D737-4354-91EC-237A16ABAE1C}" type="datetimeFigureOut">
              <a:rPr lang="en-US"/>
              <a:t>10/11/2010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6322B0-909D-40B7-90C1-833F520FA9D3}" type="slidenum">
              <a:rPr lang="en-US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6322B0-909D-40B7-90C1-833F520FA9D3}" type="slidenum">
              <a:rPr lang="en-US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1019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10/11/2010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NULL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>
                <a:cs typeface="Calibri"/>
              </a:rPr>
              <a:t>erewrter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>
                <a:cs typeface="Calibri"/>
              </a:rPr>
              <a:t>erasfasdert</a:t>
            </a:r>
            <a:r>
              <a:rPr lang="en-US">
                <a:cs typeface="Calibri"/>
                <a:hlinkClick r:id="rId3" invalidUrl="http:///"/>
              </a:rPr>
              <a:t>http://</a:t>
            </a:r>
            <a:endParaRPr lang="en-US">
              <a:cs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PresentationFormat>On-screen Show (4:3)</PresentationFormat>
  <Slides>1</Slides>
  <Notes>1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erewrter</vt:lpstr>
    </vt:vector>
  </TitlesOfParts>
  <LinksUpToDate>false</LinksUpToDate>
  <SharedDoc>false</SharedDoc>
  <HLinks>
    <vt:vector size="36" baseType="variant">
      <vt:variant>
        <vt:i4>7</vt:i4>
      </vt:variant>
      <vt:variant>
        <vt:i4>6</vt:i4>
      </vt:variant>
      <vt:variant>
        <vt:i4>0</vt:i4>
      </vt:variant>
      <vt:variant>
        <vt:i4>7</vt:i4>
      </vt:variant>
      <vt:variant>
        <vt:lpwstr>http:///</vt:lpwstr>
      </vt:variant>
      <vt:variant>
        <vt:lpwstr/>
      </vt:variant>
      <vt:variant>
        <vt:i4>7</vt:i4>
      </vt:variant>
      <vt:variant>
        <vt:i4>6</vt:i4>
      </vt:variant>
      <vt:variant>
        <vt:i4>0</vt:i4>
      </vt:variant>
      <vt:variant>
        <vt:i4>7</vt:i4>
      </vt:variant>
      <vt:variant>
        <vt:lpwstr>http:///</vt:lpwstr>
      </vt:variant>
      <vt:variant>
        <vt:lpwstr/>
      </vt:variant>
      <vt:variant>
        <vt:i4>7</vt:i4>
      </vt:variant>
      <vt:variant>
        <vt:i4>6</vt:i4>
      </vt:variant>
      <vt:variant>
        <vt:i4>0</vt:i4>
      </vt:variant>
      <vt:variant>
        <vt:i4>7</vt:i4>
      </vt:variant>
      <vt:variant>
        <vt:lpwstr>http:///</vt:lpwstr>
      </vt:variant>
      <vt:variant>
        <vt:lpwstr/>
      </vt:variant>
      <vt:variant>
        <vt:i4>7</vt:i4>
      </vt:variant>
      <vt:variant>
        <vt:i4>6</vt:i4>
      </vt:variant>
      <vt:variant>
        <vt:i4>0</vt:i4>
      </vt:variant>
      <vt:variant>
        <vt:i4>7</vt:i4>
      </vt:variant>
      <vt:variant>
        <vt:lpwstr>http:///</vt:lpwstr>
      </vt:variant>
      <vt:variant>
        <vt:lpwstr/>
      </vt:variant>
      <vt:variant>
        <vt:i4>7</vt:i4>
      </vt:variant>
      <vt:variant>
        <vt:i4>6</vt:i4>
      </vt:variant>
      <vt:variant>
        <vt:i4>0</vt:i4>
      </vt:variant>
      <vt:variant>
        <vt:i4>7</vt:i4>
      </vt:variant>
      <vt:variant>
        <vt:lpwstr>http:///</vt:lpwstr>
      </vt:variant>
      <vt:variant>
        <vt:lpwstr/>
      </vt:variant>
      <vt:variant>
        <vt:i4>7</vt:i4>
      </vt:variant>
      <vt:variant>
        <vt:i4>6</vt:i4>
      </vt:variant>
      <vt:variant>
        <vt:i4>0</vt:i4>
      </vt:variant>
      <vt:variant>
        <vt:i4>7</vt:i4>
      </vt:variant>
      <vt:variant>
        <vt:lpwstr>http:///</vt:lpwstr>
      </vt:variant>
      <vt:variant>
        <vt:lpwstr/>
      </vt:variant>
    </vt:vector>
  </HLinks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erewrter</dc:title>
  <cp:revision>1</cp:revision>
  <dcterms:modified xsi:type="dcterms:W3CDTF">2010-10-11T03:22:54Z</dcterms:modified>
</cp:coreProperties>
</file>